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53" r:id="rId3"/>
    <p:sldId id="285" r:id="rId4"/>
    <p:sldId id="280" r:id="rId5"/>
    <p:sldId id="281" r:id="rId6"/>
    <p:sldId id="282" r:id="rId7"/>
    <p:sldId id="283" r:id="rId8"/>
    <p:sldId id="268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gana Bećić" initials="DB" lastIdx="1" clrIdx="0">
    <p:extLst>
      <p:ext uri="{19B8F6BF-5375-455C-9EA6-DF929625EA0E}">
        <p15:presenceInfo xmlns:p15="http://schemas.microsoft.com/office/powerpoint/2012/main" userId="S-1-5-21-1487641033-1019195653-2548230883-9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1A4275"/>
    <a:srgbClr val="E04006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05D5D6-5347-4F2A-B2ED-88365C0C7B32}" v="2" dt="2019-01-24T06:58:17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87" d="100"/>
          <a:sy n="87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4395F-6A3C-4093-A5E2-DDC09A94BC80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27C86-89B9-440F-9927-CC2E813E7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E38A8-81C9-4445-A825-103FBA3B0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6974F-F177-4AC0-AEF5-961821E50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4D397-C5A9-4122-8D36-6754EF23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47843-0F1A-49EC-ADEE-ADC93A47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E3FB-3E43-4B80-8FE5-7674F06E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0EED6-6549-4D46-B5F1-FDCB65BC2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494C7-661A-4E06-8A10-73A96C61B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158D2-99A0-4881-92B4-71D16824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27EE2-080B-4F65-95CF-0B30B06D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89305-2C8A-4882-8CF9-7F2DEA50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6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37F74C-9AB7-427E-9944-DA36CBD95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879F3-36EC-4D6A-82AA-D12733350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F5BD9-56EE-4B93-B138-BA5EF3638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90F8-A933-4220-BBE6-4A2851B5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BB4B8-4759-4FB8-AE31-68F3EA6E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3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564CE-69D2-438E-B7D3-78236C0B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369E2-9750-4C24-AA0D-49C78D836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06F05-83F4-495D-9733-15D9BD98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A0C65-870A-43F4-894A-7722012C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1A768-DB06-45E4-8CA9-4D394FF4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9C09-8140-4F10-8FD7-CBCA96C8A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5ED4F-C4F4-46A4-B4A0-388BF9FEB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569FB-CA25-4476-ADFB-B9A866DE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8AA17-10B6-464B-8F94-EBFE21B8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69FD8-B272-496D-9CE2-A40FD4A1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5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9ED9A-1961-4EBC-ABD8-D63CA18FC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DE5F2-E5D7-4BFA-94AC-65BDA93A0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D39A6-723A-4C5A-AAE3-BE35D8809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1A4EA-075E-4782-87D6-DA568C4B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1B30B-D880-491A-A50F-BB416743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6A4F2-79A1-4E30-B7CB-D7E6D910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2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71F4A-956E-4DF7-88EF-CA84E835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50D7D-27B5-4558-94D1-621D3A6B3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20C05-163B-4BA4-886F-5E0793E47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EFA7B-3C90-4A75-A504-E0D59C40B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D91E5-0A3B-4244-BFA8-95319A0B4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777B65-C707-4778-BA2D-1E416FA1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8020E-A78F-45EC-8829-65A4B4BC9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9FF358-5AB0-467F-A372-6C0C26FC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7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B8BCF-B3A9-4852-B2B5-49D46BA2A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5F1621-D1D6-4F0E-80B5-AB270D22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9E7D5A-38E3-4EDF-B099-D342EA7C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3D9FC-08F2-46EC-BAF4-EAA8001A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6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0CC4E-6E53-49EA-B401-1659EEEB5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F07FD-25BF-4DFB-871F-F8820AD2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F98D4-F614-427E-9216-842006152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3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5B652-38D6-4CEB-8224-99B9AC75C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9131A-29F1-4DC4-8FFE-811D86A54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CE5D6-CBEF-4239-AFB9-63259E56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C805-C658-4F44-B9E2-F210D9031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E11C2-BE03-4266-BABB-DBE8B44D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B2881-5B7A-4C11-B137-7830367A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3BB3C-915E-4FA8-8468-70888EE8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B2CD5A-8F9B-45E5-A7F3-308A94BED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5F4F0-2727-4A47-A0B1-8BC199961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3186-4B52-44AF-ABEB-561648D1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C305B-03CA-4473-AE29-62BBBB53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A60B1-400C-4911-BEE0-98F1AD5C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5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CCF0A3-843F-44F9-9FB9-CFD587702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1A53E-CED6-45E2-BDD8-E2DDEBF30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D1334-B6D7-4188-B2E0-4EB31C9AB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1D398-ACB5-4948-92C6-91688820A26C}" type="datetimeFigureOut">
              <a:rPr lang="en-US" smtClean="0"/>
              <a:t>21-Sep-22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3946F-CA29-48EF-B3DF-A84D1A33F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D891B-CD19-4701-8C61-298646922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0CCC3-7446-4582-9ABF-87EB743E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2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19A5F-85BC-4CB7-B7CC-A1E300651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149" y="1801505"/>
            <a:ext cx="10740787" cy="1440459"/>
          </a:xfrm>
        </p:spPr>
        <p:txBody>
          <a:bodyPr>
            <a:normAutofit fontScale="90000"/>
          </a:bodyPr>
          <a:lstStyle/>
          <a:p>
            <a:r>
              <a:rPr lang="sr-Cyrl-RS" b="1" i="1" dirty="0">
                <a:solidFill>
                  <a:schemeClr val="bg1"/>
                </a:solidFill>
              </a:rPr>
              <a:t>Активација мобилне апликације </a:t>
            </a:r>
            <a:r>
              <a:rPr lang="sr-Latn-ME" b="1" i="1" dirty="0">
                <a:solidFill>
                  <a:schemeClr val="bg1"/>
                </a:solidFill>
              </a:rPr>
              <a:t>ConsentID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3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87BC924-A536-41F9-BB3C-E7B85B06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28" y="1272619"/>
            <a:ext cx="5761332" cy="4884096"/>
          </a:xfrm>
        </p:spPr>
        <p:txBody>
          <a:bodyPr/>
          <a:lstStyle/>
          <a:p>
            <a:pPr marL="0" indent="0">
              <a:buNone/>
            </a:pPr>
            <a:r>
              <a:rPr lang="en-US" sz="3200" i="1" kern="1200" dirty="0" err="1">
                <a:solidFill>
                  <a:schemeClr val="tx1"/>
                </a:solidFill>
                <a:ea typeface="+mj-ea"/>
                <a:cs typeface="+mj-cs"/>
              </a:rPr>
              <a:t>Мобилна</a:t>
            </a:r>
            <a:r>
              <a:rPr lang="en-US" sz="3200" i="1" kern="12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sr-Cyrl-RS" sz="3200" i="1" kern="1200" dirty="0">
                <a:solidFill>
                  <a:schemeClr val="tx1"/>
                </a:solidFill>
                <a:ea typeface="+mj-ea"/>
                <a:cs typeface="+mj-cs"/>
              </a:rPr>
              <a:t>А</a:t>
            </a:r>
            <a:r>
              <a:rPr lang="en-US" sz="3200" i="1" kern="1200" dirty="0" err="1">
                <a:solidFill>
                  <a:schemeClr val="tx1"/>
                </a:solidFill>
                <a:ea typeface="+mj-ea"/>
                <a:cs typeface="+mj-cs"/>
              </a:rPr>
              <a:t>пликација</a:t>
            </a:r>
            <a:r>
              <a:rPr lang="en-US" sz="3200" i="1" kern="12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en-US" sz="3200" i="1" kern="1200" dirty="0" err="1">
                <a:solidFill>
                  <a:schemeClr val="tx1"/>
                </a:solidFill>
                <a:ea typeface="+mj-ea"/>
                <a:cs typeface="+mj-cs"/>
              </a:rPr>
              <a:t>ConsentID</a:t>
            </a:r>
            <a:endParaRPr lang="en-US" sz="3200" i="1" kern="1200" dirty="0">
              <a:solidFill>
                <a:schemeClr val="tx1"/>
              </a:solidFill>
              <a:ea typeface="+mj-ea"/>
              <a:cs typeface="+mj-cs"/>
            </a:endParaRPr>
          </a:p>
          <a:p>
            <a:endParaRPr lang="en-US" i="1" dirty="0"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2800" dirty="0" err="1"/>
              <a:t>ConsentID</a:t>
            </a:r>
            <a:r>
              <a:rPr lang="en-US" sz="2800" dirty="0"/>
              <a:t> </a:t>
            </a:r>
            <a:r>
              <a:rPr lang="en-US" sz="2800" dirty="0" err="1"/>
              <a:t>апликација</a:t>
            </a:r>
            <a:r>
              <a:rPr lang="en-US" sz="2800" dirty="0"/>
              <a:t> – </a:t>
            </a:r>
            <a:r>
              <a:rPr lang="en-US" sz="2800" dirty="0" err="1"/>
              <a:t>инсталација</a:t>
            </a:r>
            <a:r>
              <a:rPr lang="en-US" sz="2800" dirty="0"/>
              <a:t> </a:t>
            </a:r>
            <a:r>
              <a:rPr lang="en-US" sz="2800" dirty="0" err="1"/>
              <a:t>апликације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Google Play </a:t>
            </a:r>
            <a:r>
              <a:rPr lang="en-US" sz="2800" dirty="0" err="1"/>
              <a:t>или</a:t>
            </a:r>
            <a:r>
              <a:rPr lang="en-US" sz="2800" dirty="0"/>
              <a:t> App </a:t>
            </a:r>
            <a:r>
              <a:rPr lang="sr-Cyrl-RS" sz="2800" dirty="0"/>
              <a:t>продавница</a:t>
            </a:r>
            <a:endParaRPr lang="en-US" sz="28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4B3EFE-BAAF-4104-B930-7CC3BD9EA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542" y="1272619"/>
            <a:ext cx="5500950" cy="448327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7594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9DD29-5DBA-4654-862E-C79FFC22E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dirty="0"/>
              <a:t>Параметри за мобилну апликацију </a:t>
            </a:r>
            <a:r>
              <a:rPr lang="sr-Latn-ME" sz="4000" dirty="0"/>
              <a:t>ConsentID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AFD21-6D54-46F6-A9F1-B59C4897B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Cyrl-RS" sz="2000" dirty="0"/>
              <a:t>Параметри које сте преузели на неком од шалтера регистрационих тела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71E1E-34ED-4AAA-B36B-11636B9BAB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r-Cyrl-RS" sz="2000" dirty="0"/>
              <a:t>Параметри које сте генерисали на Порталу за електронску идентификацију помоћу квалификованог електронског сертификата</a:t>
            </a: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4C2169-3806-4F1B-B27B-8C418A623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409" y="2822362"/>
            <a:ext cx="3672477" cy="31716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376D86-5DE3-448E-94E4-306A94066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728" y="2724347"/>
            <a:ext cx="4468854" cy="326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3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1516CB1-E8C8-4751-B6A6-46B2D1E72A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13CFBA-AB89-4255-9BE9-8FFDC8F82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131298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fontAlgn="auto"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Покретање  ConsentID апликације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C0C0D1-E79A-41FF-8322-256F6DD149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52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BB9F92E-4214-4882-A67C-6645D7022F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8974" b="12045"/>
          <a:stretch/>
        </p:blipFill>
        <p:spPr>
          <a:xfrm>
            <a:off x="4012694" y="1655247"/>
            <a:ext cx="3419856" cy="452056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6AD4E27-4C49-4EE0-9A35-2DC4D2395C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57" r="2654" b="-4"/>
          <a:stretch/>
        </p:blipFill>
        <p:spPr>
          <a:xfrm>
            <a:off x="223715" y="1655247"/>
            <a:ext cx="3420596" cy="4520560"/>
          </a:xfrm>
          <a:prstGeom prst="rect">
            <a:avLst/>
          </a:prstGeom>
        </p:spPr>
      </p:pic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95FA420-5595-49D1-9D5F-79EC43B555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4648" y="1721922"/>
            <a:ext cx="3609143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BAC8D9E-3A57-4CFA-851B-9AACE8C4FC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8249597" y="1721922"/>
            <a:ext cx="3125356" cy="453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71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7562EA-97FB-49FE-9731-78C7B37AA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126" y="1819060"/>
            <a:ext cx="3724881" cy="4752434"/>
          </a:xfrm>
          <a:prstGeom prst="rect">
            <a:avLst/>
          </a:prstGeom>
        </p:spPr>
      </p:pic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87BC924-A536-41F9-BB3C-E7B85B06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19060"/>
            <a:ext cx="6172200" cy="4752434"/>
          </a:xfrm>
        </p:spPr>
        <p:txBody>
          <a:bodyPr/>
          <a:lstStyle/>
          <a:p>
            <a:r>
              <a:rPr lang="sr-Cyrl-RS" dirty="0"/>
              <a:t>Креирајте ПИН, који треба да запамтите јер ћете га уносити сваки пут када будете користили ову апликацију</a:t>
            </a:r>
          </a:p>
          <a:p>
            <a:r>
              <a:rPr lang="sr-Cyrl-RS" dirty="0"/>
              <a:t>Ви сами креирате овај ПИН од 4 цифре по избору</a:t>
            </a:r>
          </a:p>
          <a:p>
            <a:r>
              <a:rPr lang="sr-Cyrl-RS" dirty="0"/>
              <a:t>У случају губитка телефона, нико осим Вас неће моћи да покрене  апликацију без овог ПИН-а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52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87BC924-A536-41F9-BB3C-E7B85B06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61319"/>
            <a:ext cx="6172200" cy="5210175"/>
          </a:xfrm>
        </p:spPr>
        <p:txBody>
          <a:bodyPr/>
          <a:lstStyle/>
          <a:p>
            <a:pPr marL="0" indent="0" algn="ctr">
              <a:buNone/>
            </a:pPr>
            <a:r>
              <a:rPr lang="sr-Cyrl-RS" dirty="0"/>
              <a:t>Овим сте успешно завршили инсталацију апликације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55A577-E76C-4961-9684-AD4089570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275" y="1361319"/>
            <a:ext cx="408622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7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D3B57B-8B00-4399-B836-980867752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2137"/>
          </a:xfrm>
        </p:spPr>
        <p:txBody>
          <a:bodyPr>
            <a:normAutofit/>
          </a:bodyPr>
          <a:lstStyle/>
          <a:p>
            <a:r>
              <a:rPr lang="sr-Cyrl-RS" sz="3000" b="1" dirty="0"/>
              <a:t>Пријава мобилном апликацијом </a:t>
            </a:r>
            <a:r>
              <a:rPr lang="sr-Latn-ME" sz="3000" b="1" dirty="0"/>
              <a:t>ConsentID</a:t>
            </a:r>
            <a:endParaRPr lang="en-US" sz="3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986CCB-2EC6-45FB-A86A-841CCBE276A4}"/>
              </a:ext>
            </a:extLst>
          </p:cNvPr>
          <p:cNvSpPr txBox="1"/>
          <p:nvPr/>
        </p:nvSpPr>
        <p:spPr>
          <a:xfrm>
            <a:off x="879050" y="2058912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https://www.efaktura.mfin.gov.rs/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CDDF7C-5634-43CA-AE6F-6B33DCD37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050" y="2530599"/>
            <a:ext cx="4838798" cy="35179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D648E62-82B6-45FA-977A-6B268690FE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918" y="2613090"/>
            <a:ext cx="3805483" cy="181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84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2">
            <a:extLst>
              <a:ext uri="{FF2B5EF4-FFF2-40B4-BE49-F238E27FC236}">
                <a16:creationId xmlns:a16="http://schemas.microsoft.com/office/drawing/2014/main" id="{9CB95732-565A-4D2C-A3AB-CC460C0D38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F1AF47-AE98-4034-BD91-1976FA4D9C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C0EE2B-2029-48DD-893D-F528E651B0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200" y="8482"/>
            <a:ext cx="3568276" cy="6858000"/>
          </a:xfrm>
          <a:prstGeom prst="rect">
            <a:avLst/>
          </a:prstGeom>
          <a:gradFill>
            <a:gsLst>
              <a:gs pos="0">
                <a:schemeClr val="accent1">
                  <a:alpha val="32000"/>
                </a:schemeClr>
              </a:gs>
              <a:gs pos="7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5AE1D08-1ED1-4F59-B42F-4D8EA33DC8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79B912-88EA-4640-BDEB-51B3B11A02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62180" y="2862471"/>
            <a:ext cx="3041803" cy="29078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Пријава</a:t>
            </a:r>
            <a:r>
              <a:rPr lang="sr-Cyrl-RS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мобилном апликацијом </a:t>
            </a:r>
            <a:r>
              <a:rPr lang="sr-Latn-ME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ConsentID</a:t>
            </a:r>
            <a:r>
              <a:rPr lang="en-US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en-US" sz="33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B47400-8664-4B0F-B459-8C37DD486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319" y="2269767"/>
            <a:ext cx="1179116" cy="26951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E495C6-34E3-4B8D-9B47-527EC4354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806" y="2229967"/>
            <a:ext cx="1367774" cy="2695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E18FAD-6F4C-41F5-9514-11D2289A29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1642" y="2131932"/>
            <a:ext cx="1710456" cy="297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8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911D79-8F7C-4C21-A6A8-0E42733D4633}"/>
              </a:ext>
            </a:extLst>
          </p:cNvPr>
          <p:cNvSpPr txBox="1"/>
          <p:nvPr/>
        </p:nvSpPr>
        <p:spPr>
          <a:xfrm>
            <a:off x="1677971" y="1206631"/>
            <a:ext cx="8861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dirty="0" smtClean="0"/>
              <a:t>П</a:t>
            </a:r>
            <a:r>
              <a:rPr lang="sr-Cyrl-RS" sz="3200" dirty="0" smtClean="0"/>
              <a:t>ријава </a:t>
            </a:r>
            <a:r>
              <a:rPr lang="sr-Cyrl-RS" sz="3200" dirty="0"/>
              <a:t>на </a:t>
            </a:r>
            <a:r>
              <a:rPr lang="sr-Cyrl-RS" sz="3200" dirty="0" smtClean="0"/>
              <a:t>Систем електронских фактура</a:t>
            </a: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077FFD-6108-4066-A982-A07AEE941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210" y="2228850"/>
            <a:ext cx="8542002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46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116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Активација мобилне апликације ConsentID</vt:lpstr>
      <vt:lpstr>PowerPoint Presentation</vt:lpstr>
      <vt:lpstr>Параметри за мобилну апликацију ConsentID</vt:lpstr>
      <vt:lpstr>Покретање  ConsentID апликације</vt:lpstr>
      <vt:lpstr>PowerPoint Presentation</vt:lpstr>
      <vt:lpstr>PowerPoint Presentation</vt:lpstr>
      <vt:lpstr>Пријава мобилном апликацијом ConsentID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Регистрација корисника и издавање параметара</dc:title>
  <dc:creator>Danijela Mlađen</dc:creator>
  <cp:lastModifiedBy>PC</cp:lastModifiedBy>
  <cp:revision>18</cp:revision>
  <dcterms:created xsi:type="dcterms:W3CDTF">2021-02-23T08:33:58Z</dcterms:created>
  <dcterms:modified xsi:type="dcterms:W3CDTF">2022-09-21T11:22:32Z</dcterms:modified>
</cp:coreProperties>
</file>